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06"/>
  </p:notesMasterIdLst>
  <p:handoutMasterIdLst>
    <p:handoutMasterId r:id="rId207"/>
  </p:handoutMasterIdLst>
  <p:sldIdLst>
    <p:sldId id="329" r:id="rId2"/>
    <p:sldId id="257" r:id="rId3"/>
    <p:sldId id="811" r:id="rId4"/>
    <p:sldId id="740" r:id="rId5"/>
    <p:sldId id="730" r:id="rId6"/>
    <p:sldId id="919" r:id="rId7"/>
    <p:sldId id="1231" r:id="rId8"/>
    <p:sldId id="1232" r:id="rId9"/>
    <p:sldId id="1233" r:id="rId10"/>
    <p:sldId id="1234" r:id="rId11"/>
    <p:sldId id="1235" r:id="rId12"/>
    <p:sldId id="1236" r:id="rId13"/>
    <p:sldId id="1237" r:id="rId14"/>
    <p:sldId id="1238" r:id="rId15"/>
    <p:sldId id="1239" r:id="rId16"/>
    <p:sldId id="1240" r:id="rId17"/>
    <p:sldId id="1241" r:id="rId18"/>
    <p:sldId id="1242" r:id="rId19"/>
    <p:sldId id="1243" r:id="rId20"/>
    <p:sldId id="1244" r:id="rId21"/>
    <p:sldId id="1245" r:id="rId22"/>
    <p:sldId id="1246" r:id="rId23"/>
    <p:sldId id="1247" r:id="rId24"/>
    <p:sldId id="1248" r:id="rId25"/>
    <p:sldId id="1249" r:id="rId26"/>
    <p:sldId id="1250" r:id="rId27"/>
    <p:sldId id="1251" r:id="rId28"/>
    <p:sldId id="1252" r:id="rId29"/>
    <p:sldId id="1253" r:id="rId30"/>
    <p:sldId id="1254" r:id="rId31"/>
    <p:sldId id="1255" r:id="rId32"/>
    <p:sldId id="1256" r:id="rId33"/>
    <p:sldId id="1257" r:id="rId34"/>
    <p:sldId id="1258" r:id="rId35"/>
    <p:sldId id="1259" r:id="rId36"/>
    <p:sldId id="1260" r:id="rId37"/>
    <p:sldId id="1325" r:id="rId38"/>
    <p:sldId id="1261" r:id="rId39"/>
    <p:sldId id="1316" r:id="rId40"/>
    <p:sldId id="1317" r:id="rId41"/>
    <p:sldId id="1318" r:id="rId42"/>
    <p:sldId id="1319" r:id="rId43"/>
    <p:sldId id="1320" r:id="rId44"/>
    <p:sldId id="1321" r:id="rId45"/>
    <p:sldId id="1322" r:id="rId46"/>
    <p:sldId id="1323" r:id="rId47"/>
    <p:sldId id="1324" r:id="rId48"/>
    <p:sldId id="1269" r:id="rId49"/>
    <p:sldId id="1270" r:id="rId50"/>
    <p:sldId id="1271" r:id="rId51"/>
    <p:sldId id="1272" r:id="rId52"/>
    <p:sldId id="1273" r:id="rId53"/>
    <p:sldId id="1274" r:id="rId54"/>
    <p:sldId id="1275" r:id="rId55"/>
    <p:sldId id="1276" r:id="rId56"/>
    <p:sldId id="1277" r:id="rId57"/>
    <p:sldId id="1278" r:id="rId58"/>
    <p:sldId id="1279" r:id="rId59"/>
    <p:sldId id="1280" r:id="rId60"/>
    <p:sldId id="1281" r:id="rId61"/>
    <p:sldId id="1282" r:id="rId62"/>
    <p:sldId id="1283" r:id="rId63"/>
    <p:sldId id="1284" r:id="rId64"/>
    <p:sldId id="1285" r:id="rId65"/>
    <p:sldId id="1286" r:id="rId66"/>
    <p:sldId id="1287" r:id="rId67"/>
    <p:sldId id="1288" r:id="rId68"/>
    <p:sldId id="1289" r:id="rId69"/>
    <p:sldId id="1290" r:id="rId70"/>
    <p:sldId id="1291" r:id="rId71"/>
    <p:sldId id="1292" r:id="rId72"/>
    <p:sldId id="1293" r:id="rId73"/>
    <p:sldId id="1294" r:id="rId74"/>
    <p:sldId id="1295" r:id="rId75"/>
    <p:sldId id="1296" r:id="rId76"/>
    <p:sldId id="1297" r:id="rId77"/>
    <p:sldId id="1298" r:id="rId78"/>
    <p:sldId id="1299" r:id="rId79"/>
    <p:sldId id="1300" r:id="rId80"/>
    <p:sldId id="1301" r:id="rId81"/>
    <p:sldId id="1302" r:id="rId82"/>
    <p:sldId id="1303" r:id="rId83"/>
    <p:sldId id="1304" r:id="rId84"/>
    <p:sldId id="1305" r:id="rId85"/>
    <p:sldId id="1306" r:id="rId86"/>
    <p:sldId id="1307" r:id="rId87"/>
    <p:sldId id="1308" r:id="rId88"/>
    <p:sldId id="1309" r:id="rId89"/>
    <p:sldId id="1310" r:id="rId90"/>
    <p:sldId id="1311" r:id="rId91"/>
    <p:sldId id="1312" r:id="rId92"/>
    <p:sldId id="1313" r:id="rId93"/>
    <p:sldId id="1314" r:id="rId94"/>
    <p:sldId id="1315" r:id="rId95"/>
    <p:sldId id="974" r:id="rId96"/>
    <p:sldId id="1226" r:id="rId97"/>
    <p:sldId id="775" r:id="rId98"/>
    <p:sldId id="1119" r:id="rId99"/>
    <p:sldId id="1120" r:id="rId100"/>
    <p:sldId id="1121" r:id="rId101"/>
    <p:sldId id="1227" r:id="rId102"/>
    <p:sldId id="1122" r:id="rId103"/>
    <p:sldId id="1129" r:id="rId104"/>
    <p:sldId id="1228" r:id="rId105"/>
    <p:sldId id="1130" r:id="rId106"/>
    <p:sldId id="1135" r:id="rId107"/>
    <p:sldId id="1229" r:id="rId108"/>
    <p:sldId id="1136" r:id="rId109"/>
    <p:sldId id="1142" r:id="rId110"/>
    <p:sldId id="1143" r:id="rId111"/>
    <p:sldId id="1144" r:id="rId112"/>
    <p:sldId id="1230" r:id="rId113"/>
    <p:sldId id="1126" r:id="rId114"/>
    <p:sldId id="901" r:id="rId115"/>
    <p:sldId id="914" r:id="rId116"/>
    <p:sldId id="1055" r:id="rId117"/>
    <p:sldId id="1037" r:id="rId118"/>
    <p:sldId id="1038" r:id="rId119"/>
    <p:sldId id="1039" r:id="rId120"/>
    <p:sldId id="1040" r:id="rId121"/>
    <p:sldId id="1041" r:id="rId122"/>
    <p:sldId id="1213" r:id="rId123"/>
    <p:sldId id="1326" r:id="rId124"/>
    <p:sldId id="1185" r:id="rId125"/>
    <p:sldId id="1327" r:id="rId126"/>
    <p:sldId id="1328" r:id="rId127"/>
    <p:sldId id="1329" r:id="rId128"/>
    <p:sldId id="1387" r:id="rId129"/>
    <p:sldId id="1330" r:id="rId130"/>
    <p:sldId id="1331" r:id="rId131"/>
    <p:sldId id="1332" r:id="rId132"/>
    <p:sldId id="1333" r:id="rId133"/>
    <p:sldId id="1334" r:id="rId134"/>
    <p:sldId id="1335" r:id="rId135"/>
    <p:sldId id="1336" r:id="rId136"/>
    <p:sldId id="1337" r:id="rId137"/>
    <p:sldId id="1389" r:id="rId138"/>
    <p:sldId id="1338" r:id="rId139"/>
    <p:sldId id="1388" r:id="rId140"/>
    <p:sldId id="1390" r:id="rId141"/>
    <p:sldId id="1391" r:id="rId142"/>
    <p:sldId id="1392" r:id="rId143"/>
    <p:sldId id="1393" r:id="rId144"/>
    <p:sldId id="1394" r:id="rId145"/>
    <p:sldId id="1395" r:id="rId146"/>
    <p:sldId id="1396" r:id="rId147"/>
    <p:sldId id="1339" r:id="rId148"/>
    <p:sldId id="1340" r:id="rId149"/>
    <p:sldId id="1399" r:id="rId150"/>
    <p:sldId id="1398" r:id="rId151"/>
    <p:sldId id="1341" r:id="rId152"/>
    <p:sldId id="1400" r:id="rId153"/>
    <p:sldId id="1401" r:id="rId154"/>
    <p:sldId id="1402" r:id="rId155"/>
    <p:sldId id="1403" r:id="rId156"/>
    <p:sldId id="1404" r:id="rId157"/>
    <p:sldId id="1405" r:id="rId158"/>
    <p:sldId id="1407" r:id="rId159"/>
    <p:sldId id="1406" r:id="rId160"/>
    <p:sldId id="1342" r:id="rId161"/>
    <p:sldId id="1343" r:id="rId162"/>
    <p:sldId id="1344" r:id="rId163"/>
    <p:sldId id="1408" r:id="rId164"/>
    <p:sldId id="1409" r:id="rId165"/>
    <p:sldId id="1345" r:id="rId166"/>
    <p:sldId id="1346" r:id="rId167"/>
    <p:sldId id="1347" r:id="rId168"/>
    <p:sldId id="1410" r:id="rId169"/>
    <p:sldId id="1348" r:id="rId170"/>
    <p:sldId id="1349" r:id="rId171"/>
    <p:sldId id="1350" r:id="rId172"/>
    <p:sldId id="1351" r:id="rId173"/>
    <p:sldId id="1352" r:id="rId174"/>
    <p:sldId id="1353" r:id="rId175"/>
    <p:sldId id="1354" r:id="rId176"/>
    <p:sldId id="1355" r:id="rId177"/>
    <p:sldId id="1411" r:id="rId178"/>
    <p:sldId id="1412" r:id="rId179"/>
    <p:sldId id="1356" r:id="rId180"/>
    <p:sldId id="1357" r:id="rId181"/>
    <p:sldId id="1358" r:id="rId182"/>
    <p:sldId id="1413" r:id="rId183"/>
    <p:sldId id="1414" r:id="rId184"/>
    <p:sldId id="1359" r:id="rId185"/>
    <p:sldId id="1415" r:id="rId186"/>
    <p:sldId id="1416" r:id="rId187"/>
    <p:sldId id="1417" r:id="rId188"/>
    <p:sldId id="1051" r:id="rId189"/>
    <p:sldId id="1214" r:id="rId190"/>
    <p:sldId id="274" r:id="rId191"/>
    <p:sldId id="1195" r:id="rId192"/>
    <p:sldId id="1202" r:id="rId193"/>
    <p:sldId id="1203" r:id="rId194"/>
    <p:sldId id="1204" r:id="rId195"/>
    <p:sldId id="1205" r:id="rId196"/>
    <p:sldId id="1206" r:id="rId197"/>
    <p:sldId id="1209" r:id="rId198"/>
    <p:sldId id="1207" r:id="rId199"/>
    <p:sldId id="1196" r:id="rId200"/>
    <p:sldId id="1215" r:id="rId201"/>
    <p:sldId id="1208" r:id="rId202"/>
    <p:sldId id="1194" r:id="rId203"/>
    <p:sldId id="804" r:id="rId204"/>
    <p:sldId id="964" r:id="rId205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32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92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30.xml"/><Relationship Id="rId21" Type="http://schemas.openxmlformats.org/officeDocument/2006/relationships/slide" Target="slides/slide25.xml"/><Relationship Id="rId42" Type="http://schemas.openxmlformats.org/officeDocument/2006/relationships/slide" Target="slides/slide109.xml"/><Relationship Id="rId47" Type="http://schemas.openxmlformats.org/officeDocument/2006/relationships/slide" Target="slides/slide117.xml"/><Relationship Id="rId63" Type="http://schemas.openxmlformats.org/officeDocument/2006/relationships/slide" Target="slides/slide138.xml"/><Relationship Id="rId68" Type="http://schemas.openxmlformats.org/officeDocument/2006/relationships/slide" Target="slides/slide144.xml"/><Relationship Id="rId84" Type="http://schemas.openxmlformats.org/officeDocument/2006/relationships/slide" Target="slides/slide163.xml"/><Relationship Id="rId89" Type="http://schemas.openxmlformats.org/officeDocument/2006/relationships/slide" Target="slides/slide170.xml"/><Relationship Id="rId16" Type="http://schemas.openxmlformats.org/officeDocument/2006/relationships/slide" Target="slides/slide20.xml"/><Relationship Id="rId11" Type="http://schemas.openxmlformats.org/officeDocument/2006/relationships/slide" Target="slides/slide15.xml"/><Relationship Id="rId32" Type="http://schemas.openxmlformats.org/officeDocument/2006/relationships/slide" Target="slides/slide36.xml"/><Relationship Id="rId37" Type="http://schemas.openxmlformats.org/officeDocument/2006/relationships/slide" Target="slides/slide102.xml"/><Relationship Id="rId53" Type="http://schemas.openxmlformats.org/officeDocument/2006/relationships/slide" Target="slides/slide124.xml"/><Relationship Id="rId58" Type="http://schemas.openxmlformats.org/officeDocument/2006/relationships/slide" Target="slides/slide131.xml"/><Relationship Id="rId74" Type="http://schemas.openxmlformats.org/officeDocument/2006/relationships/slide" Target="slides/slide151.xml"/><Relationship Id="rId79" Type="http://schemas.openxmlformats.org/officeDocument/2006/relationships/slide" Target="slides/slide157.xml"/><Relationship Id="rId102" Type="http://schemas.openxmlformats.org/officeDocument/2006/relationships/slide" Target="slides/slide186.xml"/><Relationship Id="rId5" Type="http://schemas.openxmlformats.org/officeDocument/2006/relationships/slide" Target="slides/slide6.xml"/><Relationship Id="rId90" Type="http://schemas.openxmlformats.org/officeDocument/2006/relationships/slide" Target="slides/slide171.xml"/><Relationship Id="rId95" Type="http://schemas.openxmlformats.org/officeDocument/2006/relationships/slide" Target="slides/slide178.xml"/><Relationship Id="rId22" Type="http://schemas.openxmlformats.org/officeDocument/2006/relationships/slide" Target="slides/slide26.xml"/><Relationship Id="rId27" Type="http://schemas.openxmlformats.org/officeDocument/2006/relationships/slide" Target="slides/slide31.xml"/><Relationship Id="rId43" Type="http://schemas.openxmlformats.org/officeDocument/2006/relationships/slide" Target="slides/slide110.xml"/><Relationship Id="rId48" Type="http://schemas.openxmlformats.org/officeDocument/2006/relationships/slide" Target="slides/slide118.xml"/><Relationship Id="rId64" Type="http://schemas.openxmlformats.org/officeDocument/2006/relationships/slide" Target="slides/slide139.xml"/><Relationship Id="rId69" Type="http://schemas.openxmlformats.org/officeDocument/2006/relationships/slide" Target="slides/slide145.xml"/><Relationship Id="rId80" Type="http://schemas.openxmlformats.org/officeDocument/2006/relationships/slide" Target="slides/slide158.xml"/><Relationship Id="rId85" Type="http://schemas.openxmlformats.org/officeDocument/2006/relationships/slide" Target="slides/slide164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29.xml"/><Relationship Id="rId33" Type="http://schemas.openxmlformats.org/officeDocument/2006/relationships/slide" Target="slides/slide97.xml"/><Relationship Id="rId38" Type="http://schemas.openxmlformats.org/officeDocument/2006/relationships/slide" Target="slides/slide103.xml"/><Relationship Id="rId46" Type="http://schemas.openxmlformats.org/officeDocument/2006/relationships/slide" Target="slides/slide116.xml"/><Relationship Id="rId59" Type="http://schemas.openxmlformats.org/officeDocument/2006/relationships/slide" Target="slides/slide133.xml"/><Relationship Id="rId67" Type="http://schemas.openxmlformats.org/officeDocument/2006/relationships/slide" Target="slides/slide143.xml"/><Relationship Id="rId103" Type="http://schemas.openxmlformats.org/officeDocument/2006/relationships/slide" Target="slides/slide187.xml"/><Relationship Id="rId20" Type="http://schemas.openxmlformats.org/officeDocument/2006/relationships/slide" Target="slides/slide24.xml"/><Relationship Id="rId41" Type="http://schemas.openxmlformats.org/officeDocument/2006/relationships/slide" Target="slides/slide108.xml"/><Relationship Id="rId54" Type="http://schemas.openxmlformats.org/officeDocument/2006/relationships/slide" Target="slides/slide126.xml"/><Relationship Id="rId62" Type="http://schemas.openxmlformats.org/officeDocument/2006/relationships/slide" Target="slides/slide137.xml"/><Relationship Id="rId70" Type="http://schemas.openxmlformats.org/officeDocument/2006/relationships/slide" Target="slides/slide146.xml"/><Relationship Id="rId75" Type="http://schemas.openxmlformats.org/officeDocument/2006/relationships/slide" Target="slides/slide152.xml"/><Relationship Id="rId83" Type="http://schemas.openxmlformats.org/officeDocument/2006/relationships/slide" Target="slides/slide162.xml"/><Relationship Id="rId88" Type="http://schemas.openxmlformats.org/officeDocument/2006/relationships/slide" Target="slides/slide168.xml"/><Relationship Id="rId91" Type="http://schemas.openxmlformats.org/officeDocument/2006/relationships/slide" Target="slides/slide173.xml"/><Relationship Id="rId96" Type="http://schemas.openxmlformats.org/officeDocument/2006/relationships/slide" Target="slides/slide179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5" Type="http://schemas.openxmlformats.org/officeDocument/2006/relationships/slide" Target="slides/slide19.xml"/><Relationship Id="rId23" Type="http://schemas.openxmlformats.org/officeDocument/2006/relationships/slide" Target="slides/slide27.xml"/><Relationship Id="rId28" Type="http://schemas.openxmlformats.org/officeDocument/2006/relationships/slide" Target="slides/slide32.xml"/><Relationship Id="rId36" Type="http://schemas.openxmlformats.org/officeDocument/2006/relationships/slide" Target="slides/slide100.xml"/><Relationship Id="rId49" Type="http://schemas.openxmlformats.org/officeDocument/2006/relationships/slide" Target="slides/slide119.xml"/><Relationship Id="rId57" Type="http://schemas.openxmlformats.org/officeDocument/2006/relationships/slide" Target="slides/slide130.xml"/><Relationship Id="rId10" Type="http://schemas.openxmlformats.org/officeDocument/2006/relationships/slide" Target="slides/slide14.xml"/><Relationship Id="rId31" Type="http://schemas.openxmlformats.org/officeDocument/2006/relationships/slide" Target="slides/slide35.xml"/><Relationship Id="rId44" Type="http://schemas.openxmlformats.org/officeDocument/2006/relationships/slide" Target="slides/slide111.xml"/><Relationship Id="rId52" Type="http://schemas.openxmlformats.org/officeDocument/2006/relationships/slide" Target="slides/slide123.xml"/><Relationship Id="rId60" Type="http://schemas.openxmlformats.org/officeDocument/2006/relationships/slide" Target="slides/slide134.xml"/><Relationship Id="rId65" Type="http://schemas.openxmlformats.org/officeDocument/2006/relationships/slide" Target="slides/slide140.xml"/><Relationship Id="rId73" Type="http://schemas.openxmlformats.org/officeDocument/2006/relationships/slide" Target="slides/slide150.xml"/><Relationship Id="rId78" Type="http://schemas.openxmlformats.org/officeDocument/2006/relationships/slide" Target="slides/slide156.xml"/><Relationship Id="rId81" Type="http://schemas.openxmlformats.org/officeDocument/2006/relationships/slide" Target="slides/slide159.xml"/><Relationship Id="rId86" Type="http://schemas.openxmlformats.org/officeDocument/2006/relationships/slide" Target="slides/slide166.xml"/><Relationship Id="rId94" Type="http://schemas.openxmlformats.org/officeDocument/2006/relationships/slide" Target="slides/slide177.xml"/><Relationship Id="rId99" Type="http://schemas.openxmlformats.org/officeDocument/2006/relationships/slide" Target="slides/slide183.xml"/><Relationship Id="rId101" Type="http://schemas.openxmlformats.org/officeDocument/2006/relationships/slide" Target="slides/slide185.xml"/><Relationship Id="rId4" Type="http://schemas.openxmlformats.org/officeDocument/2006/relationships/slide" Target="slides/slide5.xml"/><Relationship Id="rId9" Type="http://schemas.openxmlformats.org/officeDocument/2006/relationships/slide" Target="slides/slide13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39" Type="http://schemas.openxmlformats.org/officeDocument/2006/relationships/slide" Target="slides/slide105.xml"/><Relationship Id="rId34" Type="http://schemas.openxmlformats.org/officeDocument/2006/relationships/slide" Target="slides/slide98.xml"/><Relationship Id="rId50" Type="http://schemas.openxmlformats.org/officeDocument/2006/relationships/slide" Target="slides/slide120.xml"/><Relationship Id="rId55" Type="http://schemas.openxmlformats.org/officeDocument/2006/relationships/slide" Target="slides/slide127.xml"/><Relationship Id="rId76" Type="http://schemas.openxmlformats.org/officeDocument/2006/relationships/slide" Target="slides/slide154.xml"/><Relationship Id="rId97" Type="http://schemas.openxmlformats.org/officeDocument/2006/relationships/slide" Target="slides/slide181.xml"/><Relationship Id="rId7" Type="http://schemas.openxmlformats.org/officeDocument/2006/relationships/slide" Target="slides/slide11.xml"/><Relationship Id="rId71" Type="http://schemas.openxmlformats.org/officeDocument/2006/relationships/slide" Target="slides/slide148.xml"/><Relationship Id="rId92" Type="http://schemas.openxmlformats.org/officeDocument/2006/relationships/slide" Target="slides/slide174.xml"/><Relationship Id="rId2" Type="http://schemas.openxmlformats.org/officeDocument/2006/relationships/slide" Target="slides/slide2.xml"/><Relationship Id="rId29" Type="http://schemas.openxmlformats.org/officeDocument/2006/relationships/slide" Target="slides/slide33.xml"/><Relationship Id="rId24" Type="http://schemas.openxmlformats.org/officeDocument/2006/relationships/slide" Target="slides/slide28.xml"/><Relationship Id="rId40" Type="http://schemas.openxmlformats.org/officeDocument/2006/relationships/slide" Target="slides/slide106.xml"/><Relationship Id="rId45" Type="http://schemas.openxmlformats.org/officeDocument/2006/relationships/slide" Target="slides/slide113.xml"/><Relationship Id="rId66" Type="http://schemas.openxmlformats.org/officeDocument/2006/relationships/slide" Target="slides/slide142.xml"/><Relationship Id="rId87" Type="http://schemas.openxmlformats.org/officeDocument/2006/relationships/slide" Target="slides/slide167.xml"/><Relationship Id="rId61" Type="http://schemas.openxmlformats.org/officeDocument/2006/relationships/slide" Target="slides/slide136.xml"/><Relationship Id="rId82" Type="http://schemas.openxmlformats.org/officeDocument/2006/relationships/slide" Target="slides/slide161.xml"/><Relationship Id="rId19" Type="http://schemas.openxmlformats.org/officeDocument/2006/relationships/slide" Target="slides/slide23.xml"/><Relationship Id="rId14" Type="http://schemas.openxmlformats.org/officeDocument/2006/relationships/slide" Target="slides/slide18.xml"/><Relationship Id="rId30" Type="http://schemas.openxmlformats.org/officeDocument/2006/relationships/slide" Target="slides/slide34.xml"/><Relationship Id="rId35" Type="http://schemas.openxmlformats.org/officeDocument/2006/relationships/slide" Target="slides/slide99.xml"/><Relationship Id="rId56" Type="http://schemas.openxmlformats.org/officeDocument/2006/relationships/slide" Target="slides/slide128.xml"/><Relationship Id="rId77" Type="http://schemas.openxmlformats.org/officeDocument/2006/relationships/slide" Target="slides/slide155.xml"/><Relationship Id="rId100" Type="http://schemas.openxmlformats.org/officeDocument/2006/relationships/slide" Target="slides/slide184.xml"/><Relationship Id="rId8" Type="http://schemas.openxmlformats.org/officeDocument/2006/relationships/slide" Target="slides/slide12.xml"/><Relationship Id="rId51" Type="http://schemas.openxmlformats.org/officeDocument/2006/relationships/slide" Target="slides/slide121.xml"/><Relationship Id="rId72" Type="http://schemas.openxmlformats.org/officeDocument/2006/relationships/slide" Target="slides/slide149.xml"/><Relationship Id="rId93" Type="http://schemas.openxmlformats.org/officeDocument/2006/relationships/slide" Target="slides/slide176.xml"/><Relationship Id="rId98" Type="http://schemas.openxmlformats.org/officeDocument/2006/relationships/slide" Target="slides/slide182.xml"/><Relationship Id="rId3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70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D99ACFB-7B15-4232-BD53-7D235D4AA391}" type="slidenum">
              <a:rPr lang="en-US" altLang="zh-TW" smtClean="0"/>
              <a:pPr eaLnBrk="1" hangingPunct="1">
                <a:spcBef>
                  <a:spcPct val="0"/>
                </a:spcBef>
              </a:pPr>
              <a:t>188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201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202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203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204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8477B60-5F84-4A2B-9AA9-2BA6420A95DC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CFB8A43-6329-4B30-BE6A-B342C7E60490}" type="slidenum">
              <a:rPr lang="en-US" altLang="zh-TW" smtClean="0"/>
              <a:pPr eaLnBrk="1" hangingPunct="1">
                <a:spcBef>
                  <a:spcPct val="0"/>
                </a:spcBef>
              </a:pPr>
              <a:t>95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96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101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104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107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146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2016/6/15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nrl.iis.sinica.edu.tw/LASS/show.php?device_id=FT1_0" TargetMode="Externa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LinkIt_IOT_Programming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115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6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2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b="1" dirty="0"/>
              <a:t>空污偵測器製作暨實務研習</a:t>
            </a:r>
            <a:r>
              <a:rPr lang="zh-TW" altLang="zh-TW" sz="4000" b="1" dirty="0" smtClean="0"/>
              <a:t>會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zh-TW" sz="4000" dirty="0" smtClean="0"/>
              <a:t>空氣</a:t>
            </a:r>
            <a:r>
              <a:rPr lang="zh-TW" altLang="zh-TW" sz="4000" dirty="0"/>
              <a:t>盒子</a:t>
            </a:r>
            <a:r>
              <a:rPr lang="zh-TW" altLang="zh-TW" sz="4000" dirty="0" smtClean="0"/>
              <a:t>產品</a:t>
            </a:r>
            <a:r>
              <a:rPr lang="en-US" altLang="zh-TW" sz="4000" dirty="0" smtClean="0"/>
              <a:t> DIY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 smtClean="0"/>
              <a:t>台北市立大安高工</a:t>
            </a:r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6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15</a:t>
            </a:r>
            <a:r>
              <a:rPr lang="zh-TW" altLang="en-US" sz="2200" dirty="0" smtClean="0"/>
              <a:t>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89629"/>
              </p:ext>
            </p:extLst>
          </p:nvPr>
        </p:nvGraphicFramePr>
        <p:xfrm>
          <a:off x="1043608" y="1772816"/>
          <a:ext cx="7344816" cy="32918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{F5AB1C69-6EDB-4FF4-983F-18BD219EF322}</a:tableStyleId>
              </a:tblPr>
              <a:tblGrid>
                <a:gridCol w="2543615"/>
                <a:gridCol w="2655984"/>
                <a:gridCol w="2145217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40000"/>
                          </a:solidFill>
                          <a:effectLst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rgbClr val="040000"/>
                          </a:solidFill>
                          <a:effectLst/>
                        </a:rPr>
                        <a:t>感測模組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開發板接腳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解說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pin1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，供電輸入接腳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5V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5V 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陽極接點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pin2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，接地接腳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Gnd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共地接點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pin4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，串列埠接收接腳</a:t>
                      </a: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(Rx)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(D1)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串列埠傳送端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pin5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，串列埠輸出接腳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Rx(D0)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串列埠接收端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 smtClean="0"/>
              <a:t>LCD</a:t>
            </a:r>
            <a:r>
              <a:rPr lang="zh-TW" altLang="zh-TW" b="1" dirty="0" smtClean="0"/>
              <a:t>顯示器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0316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pic>
        <p:nvPicPr>
          <p:cNvPr id="1026" name="Picture 2" descr="安裝LCD2004顯示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54307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75446"/>
              </p:ext>
            </p:extLst>
          </p:nvPr>
        </p:nvGraphicFramePr>
        <p:xfrm>
          <a:off x="251520" y="1916832"/>
          <a:ext cx="8496944" cy="4389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942613"/>
                <a:gridCol w="3072608"/>
                <a:gridCol w="2481723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感測模組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pin1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，供電輸入接腳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pin2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，接地接腳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pin4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，串列埠接收接腳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(Rx)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(D1)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串列埠傳送端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pin5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，串列埠輸出接腳</a:t>
                      </a: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(Tx)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Rx(D0)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串列埠接收端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LCD2004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顯示模組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SCL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SDA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85493" y="1246862"/>
            <a:ext cx="62889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LCD 2004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顯示模組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累加接腳表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en-US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243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3074" name="Picture 2" descr="安裝RTC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3704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50449"/>
              </p:ext>
            </p:extLst>
          </p:nvPr>
        </p:nvGraphicFramePr>
        <p:xfrm>
          <a:off x="1115616" y="1844824"/>
          <a:ext cx="6771838" cy="25603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5185"/>
                <a:gridCol w="2448787"/>
                <a:gridCol w="1977866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RTC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時鐘模組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SCL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SDA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zh-TW" altLang="zh-TW" b="1" dirty="0"/>
              <a:t>溫溼度感</a:t>
            </a:r>
            <a:r>
              <a:rPr lang="zh-TW" altLang="zh-TW" b="1" dirty="0" smtClean="0"/>
              <a:t>測模組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11598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5122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500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02704"/>
              </p:ext>
            </p:extLst>
          </p:nvPr>
        </p:nvGraphicFramePr>
        <p:xfrm>
          <a:off x="611560" y="3177540"/>
          <a:ext cx="7992887" cy="2133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768051"/>
                <a:gridCol w="2890335"/>
                <a:gridCol w="2334501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溫溼度感測器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8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Data(Signal)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D8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溫溼度資料輸出腳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1026" name="Picture 2" descr="D:\永忠研究\電子書\LASS系列\Ameba系列\綠色環境之粒子感測器\內容\空氣粒子感測裝置基本組成要素\DHT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44824"/>
            <a:ext cx="4038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5122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500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最後成品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84102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en-US" b="1" dirty="0" smtClean="0"/>
              <a:t>最後成品</a:t>
            </a:r>
            <a:endParaRPr lang="zh-TW" altLang="zh-TW" b="1" dirty="0"/>
          </a:p>
        </p:txBody>
      </p:sp>
      <p:pic>
        <p:nvPicPr>
          <p:cNvPr id="9218" name="Picture 2" descr="空氣粒子感測裝置完整資訊之LCD顯示畫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416824" cy="492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2874856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776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6637717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91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7789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446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7027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37057094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36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30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2079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17405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6708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701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701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500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66059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810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02939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670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40941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2705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5445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98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76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396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9066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033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</a:t>
            </a:r>
            <a:r>
              <a:rPr lang="zh-TW" altLang="en-US" kern="0" dirty="0" smtClean="0"/>
              <a:t>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</a:t>
            </a:r>
            <a:r>
              <a:rPr lang="zh-TW" altLang="en-US" dirty="0" smtClean="0"/>
              <a:t>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1572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2809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DA679E-6669-44EC-9DE6-CC3C0413DDF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80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14DD6C-3170-4861-953C-635C59C9C1E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smtClean="0">
                <a:solidFill>
                  <a:schemeClr val="tx1"/>
                </a:solidFill>
              </a:rPr>
              <a:t>DEMO</a:t>
            </a:r>
            <a:endParaRPr lang="zh-TW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使用地圖模式查詢資料</a:t>
            </a:r>
          </a:p>
        </p:txBody>
      </p:sp>
    </p:spTree>
    <p:extLst>
      <p:ext uri="{BB962C8B-B14F-4D97-AF65-F5344CB8AC3E}">
        <p14:creationId xmlns:p14="http://schemas.microsoft.com/office/powerpoint/2010/main" val="8567956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7" y="1628800"/>
            <a:ext cx="832498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3702" y="5517232"/>
            <a:ext cx="8263801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http://g0vairmap.3203.info/map.html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可用</a:t>
            </a:r>
            <a:r>
              <a:rPr lang="zh-TW" altLang="en-US" sz="3600" dirty="0" smtClean="0"/>
              <a:t>滑鼠滾輪上下調整地圖大小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55270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</a:t>
            </a:r>
            <a:r>
              <a:rPr lang="zh-TW" altLang="en-US" sz="3600" dirty="0" smtClean="0"/>
              <a:t>用按下滑鼠左鍵平移地圖位置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使用地圖模式查看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選到您的裝置盒子的</a:t>
            </a:r>
            <a:r>
              <a:rPr lang="en-US" altLang="zh-TW" sz="3600" dirty="0" smtClean="0"/>
              <a:t>GPS</a:t>
            </a:r>
            <a:r>
              <a:rPr lang="zh-TW" altLang="en-US" sz="3600" dirty="0" smtClean="0"/>
              <a:t>位置</a:t>
            </a:r>
            <a:endParaRPr lang="zh-TW" altLang="en-US" sz="3600" dirty="0"/>
          </a:p>
        </p:txBody>
      </p:sp>
      <p:sp>
        <p:nvSpPr>
          <p:cNvPr id="3" name="圓角矩形 2"/>
          <p:cNvSpPr/>
          <p:nvPr/>
        </p:nvSpPr>
        <p:spPr>
          <a:xfrm>
            <a:off x="3779912" y="3717032"/>
            <a:ext cx="2232248" cy="1152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GPS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點選您的裝置</a:t>
            </a:r>
            <a:endParaRPr lang="zh-TW" altLang="en-US" sz="3600" dirty="0"/>
          </a:p>
        </p:txBody>
      </p:sp>
      <p:sp>
        <p:nvSpPr>
          <p:cNvPr id="7" name="圓角矩形 6"/>
          <p:cNvSpPr/>
          <p:nvPr/>
        </p:nvSpPr>
        <p:spPr>
          <a:xfrm>
            <a:off x="4425312" y="3933056"/>
            <a:ext cx="645400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點選裝置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11760" y="2492896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7960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視覺化資料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7"/>
            <a:ext cx="8712968" cy="48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688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915816" y="4437112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檢核網路資料：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4682"/>
            <a:ext cx="8542176" cy="480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04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使用網址輸入查詢資料</a:t>
            </a:r>
          </a:p>
        </p:txBody>
      </p:sp>
    </p:spTree>
    <p:extLst>
      <p:ext uri="{BB962C8B-B14F-4D97-AF65-F5344CB8AC3E}">
        <p14:creationId xmlns:p14="http://schemas.microsoft.com/office/powerpoint/2010/main" val="38919836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1560" y="4437112"/>
            <a:ext cx="806489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n-ea"/>
                <a:ea typeface="+mn-ea"/>
              </a:rPr>
              <a:t>使用網址輸入查看裝置：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en-US" altLang="zh-TW" sz="2400" dirty="0">
                <a:latin typeface="+mn-ea"/>
                <a:ea typeface="+mn-ea"/>
                <a:hlinkClick r:id="rId4"/>
              </a:rPr>
              <a:t>http://</a:t>
            </a:r>
            <a:r>
              <a:rPr lang="en-US" altLang="zh-TW" sz="2400" dirty="0" smtClean="0">
                <a:latin typeface="+mn-ea"/>
                <a:ea typeface="+mn-ea"/>
                <a:hlinkClick r:id="rId4"/>
              </a:rPr>
              <a:t>nrl.iis.sinica.edu.tw/LASS/show.php?device_id=FT1_0</a:t>
            </a:r>
            <a:r>
              <a:rPr lang="en-US" altLang="zh-TW" sz="2400" dirty="0" smtClean="0">
                <a:latin typeface="+mn-ea"/>
                <a:ea typeface="+mn-ea"/>
              </a:rPr>
              <a:t>+</a:t>
            </a:r>
            <a:r>
              <a:rPr lang="zh-TW" altLang="en-US" sz="2400" dirty="0" smtClean="0">
                <a:latin typeface="+mn-ea"/>
                <a:ea typeface="+mn-ea"/>
              </a:rPr>
              <a:t>裝置</a:t>
            </a:r>
            <a:r>
              <a:rPr lang="en-US" altLang="zh-TW" sz="2400" dirty="0" smtClean="0">
                <a:latin typeface="+mn-ea"/>
                <a:ea typeface="+mn-ea"/>
              </a:rPr>
              <a:t>MAC</a:t>
            </a:r>
            <a:r>
              <a:rPr lang="zh-TW" altLang="en-US" sz="2400" dirty="0" smtClean="0">
                <a:latin typeface="+mn-ea"/>
                <a:ea typeface="+mn-ea"/>
              </a:rPr>
              <a:t>後四個字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如：</a:t>
            </a:r>
            <a:r>
              <a:rPr lang="en-US" altLang="zh-TW" sz="2400" dirty="0" smtClean="0">
                <a:latin typeface="+mn-ea"/>
                <a:ea typeface="+mn-ea"/>
              </a:rPr>
              <a:t>http</a:t>
            </a:r>
            <a:r>
              <a:rPr lang="en-US" altLang="zh-TW" sz="2400" dirty="0">
                <a:latin typeface="+mn-ea"/>
                <a:ea typeface="+mn-ea"/>
              </a:rPr>
              <a:t>://nrl.iis.sinica.edu.tw/LASS/show.php?device_id=FT1_07551</a:t>
            </a:r>
            <a:endParaRPr lang="zh-TW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smtClean="0"/>
              <a:t>曹永忠</a:t>
            </a:r>
            <a:r>
              <a:rPr lang="en-US" altLang="zh-TW" b="1" smtClean="0"/>
              <a:t> (Yung-Chung Tsao) </a:t>
            </a:r>
            <a:r>
              <a:rPr lang="zh-TW" altLang="zh-TW" b="1" smtClean="0"/>
              <a:t>，</a:t>
            </a:r>
            <a:r>
              <a:rPr lang="zh-TW" altLang="zh-TW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smtClean="0"/>
              <a:t>Email:</a:t>
            </a:r>
            <a:r>
              <a:rPr lang="en-US" altLang="zh-TW" sz="1800" u="sng" smtClean="0">
                <a:hlinkClick r:id="rId3"/>
              </a:rPr>
              <a:t>prgbruce@gmail.com</a:t>
            </a:r>
            <a:endParaRPr lang="zh-TW" altLang="zh-TW" sz="1800" smtClean="0"/>
          </a:p>
          <a:p>
            <a:r>
              <a:rPr lang="en-US" altLang="zh-TW" sz="1800" smtClean="0"/>
              <a:t>Line ID</a:t>
            </a:r>
            <a:r>
              <a:rPr lang="zh-TW" altLang="zh-TW" sz="1800" smtClean="0"/>
              <a:t>：</a:t>
            </a:r>
            <a:r>
              <a:rPr lang="en-US" altLang="zh-TW" sz="1800" smtClean="0"/>
              <a:t>dr.brucetsao</a:t>
            </a:r>
            <a:endParaRPr lang="zh-TW" altLang="zh-TW" sz="1800" smtClean="0"/>
          </a:p>
          <a:p>
            <a:r>
              <a:rPr lang="zh-TW" altLang="zh-TW" sz="1800" smtClean="0"/>
              <a:t>部落格：</a:t>
            </a:r>
            <a:r>
              <a:rPr lang="en-US" altLang="zh-TW" sz="1800" u="sng" smtClean="0">
                <a:hlinkClick r:id="rId4"/>
              </a:rPr>
              <a:t>http://taiwanLinkIt ONE.blogspot.tw/</a:t>
            </a:r>
            <a:endParaRPr lang="zh-TW" altLang="zh-TW" sz="1800" smtClean="0"/>
          </a:p>
          <a:p>
            <a:r>
              <a:rPr lang="zh-TW" altLang="zh-TW" sz="1800" smtClean="0"/>
              <a:t>範例原始碼網址：</a:t>
            </a:r>
            <a:r>
              <a:rPr lang="en-US" altLang="zh-TW" sz="1800" u="sng" smtClean="0">
                <a:hlinkClick r:id="rId5"/>
              </a:rPr>
              <a:t>https://github.com/brucetsao/LinkIt_IOT_Programming</a:t>
            </a:r>
            <a:endParaRPr lang="zh-TW" altLang="zh-TW" sz="1800" smtClean="0"/>
          </a:p>
          <a:p>
            <a:r>
              <a:rPr lang="zh-TW" altLang="zh-TW" sz="1800" smtClean="0"/>
              <a:t>臉書社群</a:t>
            </a:r>
            <a:r>
              <a:rPr lang="en-US" altLang="zh-TW" sz="1800" smtClean="0"/>
              <a:t>(Arduino.Taiwan)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6"/>
              </a:rPr>
              <a:t>https://www.facebook.com/groups/Arduino.Taiwan/</a:t>
            </a:r>
            <a:endParaRPr lang="zh-TW" altLang="zh-TW" sz="1800" smtClean="0"/>
          </a:p>
          <a:p>
            <a:r>
              <a:rPr lang="zh-TW" altLang="zh-TW" sz="1800" smtClean="0"/>
              <a:t>活動官網：</a:t>
            </a:r>
            <a:r>
              <a:rPr lang="en-US" altLang="zh-TW" sz="1800" u="sng" smtClean="0">
                <a:hlinkClick r:id="rId7"/>
              </a:rPr>
              <a:t>http://Arduino.kktix.cc/</a:t>
            </a:r>
            <a:endParaRPr lang="zh-TW" altLang="zh-TW" sz="1800" smtClean="0"/>
          </a:p>
          <a:p>
            <a:r>
              <a:rPr lang="en-US" altLang="zh-TW" sz="1800" smtClean="0"/>
              <a:t>Youtube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8"/>
              </a:rPr>
              <a:t>https://www.youtube.com/channel/UCcYG2yY_u0m1aotcA4hrRgQ</a:t>
            </a:r>
            <a:endParaRPr lang="zh-TW" altLang="en-US" sz="180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電子書城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矩形 3"/>
          <p:cNvSpPr>
            <a:spLocks noChangeArrowheads="1"/>
          </p:cNvSpPr>
          <p:nvPr/>
        </p:nvSpPr>
        <p:spPr bwMode="auto">
          <a:xfrm>
            <a:off x="2771775" y="4319588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  <a:hlinkClick r:id="rId3"/>
              </a:rPr>
              <a:t>http://www.pubu.com.tw/store/ultima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75B71FD-3B02-4711-8940-3D0F123BDD8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61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4FE715-530D-4840-B436-2B929E2B89B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268413"/>
            <a:ext cx="7715250" cy="461645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中國紀錄片</a:t>
            </a:r>
            <a:r>
              <a:rPr lang="en-US" altLang="zh-TW" dirty="0"/>
              <a:t>《</a:t>
            </a:r>
            <a:r>
              <a:rPr lang="zh-TW" altLang="en-US" dirty="0"/>
              <a:t>穹頂之下</a:t>
            </a:r>
            <a:r>
              <a:rPr lang="en-US" altLang="zh-TW" dirty="0"/>
              <a:t>》</a:t>
            </a:r>
            <a:r>
              <a:rPr lang="zh-TW" altLang="en-US" dirty="0"/>
              <a:t>裡鋪天蓋地、讓人無處可逃的霧霾，不只存於中國；台灣，也在同一片穹頂</a:t>
            </a:r>
            <a:r>
              <a:rPr lang="zh-TW" altLang="en-US" dirty="0" smtClean="0"/>
              <a:t>之下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近年來</a:t>
            </a:r>
            <a:r>
              <a:rPr lang="zh-TW" altLang="en-US" dirty="0"/>
              <a:t>，我國空氣品質嚴重惡化，民眾是否瞭解呼吸與健康息息相關？政府部門有無準備面對迷霧背後的產業轉型、污染整治等挑戰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/>
              <a:t>空污來自何方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台灣海峽</a:t>
            </a:r>
            <a:r>
              <a:rPr lang="zh-TW" altLang="en-US" dirty="0"/>
              <a:t>短短不到</a:t>
            </a:r>
            <a:r>
              <a:rPr lang="en-US" altLang="zh-TW" dirty="0"/>
              <a:t>300</a:t>
            </a:r>
            <a:r>
              <a:rPr lang="zh-TW" altLang="en-US" dirty="0"/>
              <a:t>公里，攔不住每年東北季風帶來的中國霧霾。每當台灣空氣品質下降，新聞或政府消息總是避重就輕的表示，是中國霧霾南下所致，然而，境外污染（含中國霧霾）僅占我國的空氣污染</a:t>
            </a:r>
            <a:r>
              <a:rPr lang="en-US" altLang="zh-TW" dirty="0"/>
              <a:t>30%</a:t>
            </a:r>
            <a:r>
              <a:rPr lang="zh-TW" altLang="en-US" dirty="0"/>
              <a:t>，</a:t>
            </a:r>
            <a:r>
              <a:rPr lang="en-US" altLang="zh-TW" dirty="0"/>
              <a:t>50%</a:t>
            </a:r>
            <a:r>
              <a:rPr lang="zh-TW" altLang="en-US" dirty="0"/>
              <a:t>來自工業排放，剩下</a:t>
            </a:r>
            <a:r>
              <a:rPr lang="en-US" altLang="zh-TW" dirty="0"/>
              <a:t>20%</a:t>
            </a:r>
            <a:r>
              <a:rPr lang="zh-TW" altLang="en-US" dirty="0"/>
              <a:t>則來自交通排放廢氣和其他空污來源。其實，空污更大的問題在於境內污染，政府無法推諉卻又不敢面對境內污染</a:t>
            </a:r>
            <a:endParaRPr lang="zh-TW" altLang="en-US" dirty="0" smtClean="0">
              <a:latin typeface="標楷體" pitchFamily="65" charset="-12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476250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前 言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標楷體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zh-TW" dirty="0"/>
              <a:t>空氣盒子</a:t>
            </a:r>
            <a:r>
              <a:rPr lang="zh-TW" altLang="zh-TW" dirty="0" smtClean="0"/>
              <a:t>產品</a:t>
            </a:r>
            <a:r>
              <a:rPr lang="zh-TW" altLang="en-US" dirty="0"/>
              <a:t>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瑞昱 空氣盒子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5759871" cy="3886200"/>
          </a:xfrm>
        </p:spPr>
        <p:txBody>
          <a:bodyPr/>
          <a:lstStyle/>
          <a:p>
            <a:r>
              <a:rPr lang="zh-TW" altLang="en-US" dirty="0"/>
              <a:t>華碩雲端今日偕同臺北市政府、中研院及瑞昱半導體舉辦「空氣盒子</a:t>
            </a:r>
            <a:r>
              <a:rPr lang="en-US" altLang="zh-TW" dirty="0"/>
              <a:t>PM2.5</a:t>
            </a:r>
            <a:r>
              <a:rPr lang="zh-TW" altLang="en-US" dirty="0"/>
              <a:t>啟動記者會」，推出全台第一個智慧城市的空污監測</a:t>
            </a:r>
            <a:r>
              <a:rPr lang="zh-TW" altLang="en-US" dirty="0" smtClean="0"/>
              <a:t>計畫</a:t>
            </a:r>
            <a:endParaRPr lang="en-US" altLang="zh-TW" dirty="0"/>
          </a:p>
          <a:p>
            <a:r>
              <a:rPr lang="zh-TW" altLang="en-US" dirty="0"/>
              <a:t>「空氣盒子」僅手掌大小，可感測溫度、濕度與空氣中的細懸浮微粒（</a:t>
            </a:r>
            <a:r>
              <a:rPr lang="en-US" altLang="zh-TW" dirty="0"/>
              <a:t>PM2.5</a:t>
            </a:r>
            <a:r>
              <a:rPr lang="zh-TW" altLang="en-US" dirty="0"/>
              <a:t>）濃度等環境數據，並自動上傳到華碩雲端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r>
              <a:rPr lang="zh-TW" altLang="en-US" dirty="0"/>
              <a:t>手機</a:t>
            </a:r>
            <a:r>
              <a:rPr lang="en-US" altLang="zh-TW" dirty="0"/>
              <a:t>APP</a:t>
            </a:r>
            <a:r>
              <a:rPr lang="zh-TW" altLang="en-US" dirty="0"/>
              <a:t>或空氣盒子</a:t>
            </a:r>
            <a:r>
              <a:rPr lang="zh-TW" altLang="en-US" dirty="0" smtClean="0"/>
              <a:t>網站即可查詢</a:t>
            </a:r>
            <a:endParaRPr lang="en-US" altLang="zh-TW" dirty="0" smtClean="0"/>
          </a:p>
          <a:p>
            <a:endParaRPr lang="zh-TW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8199" name="Picture 7" descr="D:\永忠研究\開課\物聯網人才培訓計劃\空污偵測之空氣盒子產品開發實務研習會\fig\瑞昱空氣盒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64904"/>
            <a:ext cx="2671250" cy="40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PM2.5</a:t>
            </a:r>
            <a:r>
              <a:rPr lang="zh-TW" altLang="zh-TW" dirty="0"/>
              <a:t>檢測儀</a:t>
            </a:r>
            <a:endParaRPr kumimoji="0" lang="en-US" altLang="zh-TW" dirty="0" smtClean="0"/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9224" name="Picture 8" descr="D:\永忠研究\電子書\LASS系列\Ameba系列\綠色環境之粒子感測器\內容\市售介紹\pm2_5檢測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124532" cy="54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D:\永忠研究\電子書\LASS系列\Ameba系列\綠色環境之粒子感測器\內容\市售介紹\pm2_5檢測儀二版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66" y="836712"/>
            <a:ext cx="6797103" cy="5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:\永忠研究\電子書\LASS系列\Ameba系列\綠色環境之粒子感測器\內容\市售介紹\PM2.5檢測 細懸浮微粒檢測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1"/>
            <a:ext cx="5904656" cy="59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D:\永忠研究\電子書\LASS系列\Ameba系列\綠色環境之粒子感測器\內容\市售介紹\AIR MENTOR 8096-AM 氣質寶-藍芽空氣品質偵測器(標準版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180"/>
            <a:ext cx="5914627" cy="59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D:\永忠研究\電子書\LASS系列\Ameba系列\綠色環境之粒子感測器\內容\市售介紹\AIR MENTOR 8096-AP 氣質寶-藍芽空氣品質偵測器(專業版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49180"/>
            <a:ext cx="5676164" cy="56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D:\永忠研究\電子書\LASS系列\Ameba系列\綠色環境之粒子感測器\內容\市售介紹\AZ 77597 高精度全方位室內空氣品質偵測計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09" y="884812"/>
            <a:ext cx="5530479" cy="55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軟體開發環境介紹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068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2994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90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91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92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93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94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2016/6/15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A8DD35-8766-4285-ABCE-39010BDEF0E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68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0D4B88-1B6E-430F-B236-8B20F65872A9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smtClean="0"/>
              <a:t>電路組裝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/>
              <a:t>安裝偵測空氣懸浮粒子感測器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3319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1026" name="Picture 2" descr="pms5003_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6494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sp>
        <p:nvSpPr>
          <p:cNvPr id="2" name="矩形 1"/>
          <p:cNvSpPr/>
          <p:nvPr/>
        </p:nvSpPr>
        <p:spPr>
          <a:xfrm>
            <a:off x="1403648" y="1916832"/>
            <a:ext cx="59584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200" dirty="0">
                <a:latin typeface="+mn-ea"/>
                <a:ea typeface="+mn-ea"/>
              </a:rPr>
              <a:t>pin1</a:t>
            </a:r>
            <a:r>
              <a:rPr lang="zh-TW" altLang="zh-TW" sz="2200" dirty="0">
                <a:latin typeface="+mn-ea"/>
                <a:ea typeface="+mn-ea"/>
              </a:rPr>
              <a:t>，供電輸入接腳，要輸入</a:t>
            </a:r>
            <a:r>
              <a:rPr lang="en-US" altLang="zh-TW" sz="2200" dirty="0">
                <a:latin typeface="+mn-ea"/>
                <a:ea typeface="+mn-ea"/>
              </a:rPr>
              <a:t>5V</a:t>
            </a:r>
            <a:r>
              <a:rPr lang="zh-TW" altLang="zh-TW" sz="2200" dirty="0">
                <a:latin typeface="+mn-ea"/>
                <a:ea typeface="+mn-ea"/>
              </a:rPr>
              <a:t>電壓的電力。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pin2</a:t>
            </a:r>
            <a:r>
              <a:rPr lang="zh-TW" altLang="zh-TW" sz="2200" dirty="0">
                <a:latin typeface="+mn-ea"/>
                <a:ea typeface="+mn-ea"/>
              </a:rPr>
              <a:t>，接地接腳，接上</a:t>
            </a:r>
            <a:r>
              <a:rPr lang="en-US" altLang="zh-TW" sz="2200" dirty="0">
                <a:latin typeface="+mn-ea"/>
                <a:ea typeface="+mn-ea"/>
              </a:rPr>
              <a:t>0V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pin3</a:t>
            </a:r>
            <a:r>
              <a:rPr lang="zh-TW" altLang="zh-TW" sz="2200" dirty="0">
                <a:latin typeface="+mn-ea"/>
                <a:ea typeface="+mn-ea"/>
              </a:rPr>
              <a:t>，設定輸入接腳，接收到</a:t>
            </a:r>
            <a:r>
              <a:rPr lang="en-US" altLang="zh-TW" sz="2200" dirty="0">
                <a:latin typeface="+mn-ea"/>
                <a:ea typeface="+mn-ea"/>
              </a:rPr>
              <a:t>0</a:t>
            </a:r>
            <a:r>
              <a:rPr lang="zh-TW" altLang="zh-TW" sz="2200" dirty="0">
                <a:latin typeface="+mn-ea"/>
                <a:ea typeface="+mn-ea"/>
              </a:rPr>
              <a:t>時感測器處於待備狀態（減少感測器的耗電），接收到</a:t>
            </a:r>
            <a:r>
              <a:rPr lang="en-US" altLang="zh-TW" sz="2200" dirty="0">
                <a:latin typeface="+mn-ea"/>
                <a:ea typeface="+mn-ea"/>
              </a:rPr>
              <a:t>1</a:t>
            </a:r>
            <a:r>
              <a:rPr lang="zh-TW" altLang="zh-TW" sz="2200" dirty="0">
                <a:latin typeface="+mn-ea"/>
                <a:ea typeface="+mn-ea"/>
              </a:rPr>
              <a:t>則為運作狀態。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pin4</a:t>
            </a:r>
            <a:r>
              <a:rPr lang="zh-TW" altLang="zh-TW" sz="2200" dirty="0">
                <a:latin typeface="+mn-ea"/>
                <a:ea typeface="+mn-ea"/>
              </a:rPr>
              <a:t>，串列埠接收接腳</a:t>
            </a:r>
            <a:r>
              <a:rPr lang="en-US" altLang="zh-TW" sz="2200" dirty="0">
                <a:latin typeface="+mn-ea"/>
                <a:ea typeface="+mn-ea"/>
              </a:rPr>
              <a:t>(Rx)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pin5</a:t>
            </a:r>
            <a:r>
              <a:rPr lang="zh-TW" altLang="zh-TW" sz="2200" dirty="0">
                <a:latin typeface="+mn-ea"/>
                <a:ea typeface="+mn-ea"/>
              </a:rPr>
              <a:t>，串列埠輸出接腳</a:t>
            </a:r>
            <a:r>
              <a:rPr lang="en-US" altLang="zh-TW" sz="2200" dirty="0">
                <a:latin typeface="+mn-ea"/>
                <a:ea typeface="+mn-ea"/>
              </a:rPr>
              <a:t>(</a:t>
            </a:r>
            <a:r>
              <a:rPr lang="en-US" altLang="zh-TW" sz="2200" dirty="0" err="1">
                <a:latin typeface="+mn-ea"/>
                <a:ea typeface="+mn-ea"/>
              </a:rPr>
              <a:t>Tx</a:t>
            </a:r>
            <a:r>
              <a:rPr lang="en-US" altLang="zh-TW" sz="2200" dirty="0">
                <a:latin typeface="+mn-ea"/>
                <a:ea typeface="+mn-ea"/>
              </a:rPr>
              <a:t>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pin6</a:t>
            </a:r>
            <a:r>
              <a:rPr lang="zh-TW" altLang="zh-TW" sz="2200" dirty="0">
                <a:latin typeface="+mn-ea"/>
                <a:ea typeface="+mn-ea"/>
              </a:rPr>
              <a:t>，重置、重新開機輸入接腳，接收到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則重新開機。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pin7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pin8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</p:txBody>
      </p:sp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2016/6/15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2050" name="Picture 2" descr="安裝偵測空氣懸浮粒子感測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1"/>
            <a:ext cx="7560840" cy="51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8811</TotalTime>
  <Words>4506</Words>
  <Application>Microsoft Office PowerPoint</Application>
  <PresentationFormat>如螢幕大小 (4:3)</PresentationFormat>
  <Paragraphs>1234</Paragraphs>
  <Slides>204</Slides>
  <Notes>157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204</vt:i4>
      </vt:variant>
    </vt:vector>
  </HeadingPairs>
  <TitlesOfParts>
    <vt:vector size="207" baseType="lpstr">
      <vt:lpstr>Pixel</vt:lpstr>
      <vt:lpstr>Document</vt:lpstr>
      <vt:lpstr>文件</vt:lpstr>
      <vt:lpstr>空污偵測器製作暨實務研習會 空氣盒子產品 DIY</vt:lpstr>
      <vt:lpstr> 大 綱</vt:lpstr>
      <vt:lpstr>前 言</vt:lpstr>
      <vt:lpstr>空氣盒子產品介紹</vt:lpstr>
      <vt:lpstr>瑞昱 空氣盒子</vt:lpstr>
      <vt:lpstr>PM2.5檢測儀</vt:lpstr>
      <vt:lpstr>軟體開發環境介紹</vt:lpstr>
      <vt:lpstr>Ameba 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電路組裝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安裝LCD顯示器</vt:lpstr>
      <vt:lpstr>安裝LCD2004顯示器</vt:lpstr>
      <vt:lpstr>安裝LCD2004顯示器</vt:lpstr>
      <vt:lpstr>安裝RTC時鐘模組</vt:lpstr>
      <vt:lpstr>安裝RTC時鐘模組</vt:lpstr>
      <vt:lpstr>安裝RTC時鐘模組</vt:lpstr>
      <vt:lpstr>安裝溫溼度感測模組</vt:lpstr>
      <vt:lpstr>溫溼度感測器</vt:lpstr>
      <vt:lpstr>溫溼度感測器</vt:lpstr>
      <vt:lpstr>溫溼度感測器</vt:lpstr>
      <vt:lpstr>溫溼度感測器</vt:lpstr>
      <vt:lpstr>最後成品</vt:lpstr>
      <vt:lpstr>最後成品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DEMO</vt:lpstr>
      <vt:lpstr>使用地圖模式查詢資料</vt:lpstr>
      <vt:lpstr>使用地圖模式查看裝置</vt:lpstr>
      <vt:lpstr>使用地圖模式查看裝置</vt:lpstr>
      <vt:lpstr>使用地圖模式查看裝置</vt:lpstr>
      <vt:lpstr>使用地圖模式查看裝置</vt:lpstr>
      <vt:lpstr>使用GPS查看裝置</vt:lpstr>
      <vt:lpstr>查看裝置資料</vt:lpstr>
      <vt:lpstr>檢核網路資料-點選裝置</vt:lpstr>
      <vt:lpstr>檢核網路資料-視覺化資料</vt:lpstr>
      <vt:lpstr>檢核網路資料-查看歷史資料</vt:lpstr>
      <vt:lpstr>檢核網路資料：歷史資料</vt:lpstr>
      <vt:lpstr>使用網址輸入查詢資料</vt:lpstr>
      <vt:lpstr>檢核網路資料</vt:lpstr>
      <vt:lpstr>Q  &amp;  A</vt:lpstr>
      <vt:lpstr>自我介紹</vt:lpstr>
      <vt:lpstr>電子書城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資訊與設計之整合</dc:title>
  <dc:subject>~談資管學生未來發展方向~</dc:subject>
  <dc:creator>蔡英德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692</cp:revision>
  <cp:lastPrinted>2016-05-25T11:54:26Z</cp:lastPrinted>
  <dcterms:created xsi:type="dcterms:W3CDTF">2003-11-29T08:49:29Z</dcterms:created>
  <dcterms:modified xsi:type="dcterms:W3CDTF">2016-06-15T05:17:21Z</dcterms:modified>
</cp:coreProperties>
</file>